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16C8-39B0-E545-B5DE-46ADDA078FF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1E0-D617-7E43-805C-3C517E30C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5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16C8-39B0-E545-B5DE-46ADDA078FF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1E0-D617-7E43-805C-3C517E30C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16C8-39B0-E545-B5DE-46ADDA078FF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1E0-D617-7E43-805C-3C517E30C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1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16C8-39B0-E545-B5DE-46ADDA078FF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1E0-D617-7E43-805C-3C517E30C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8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16C8-39B0-E545-B5DE-46ADDA078FF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1E0-D617-7E43-805C-3C517E30C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7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16C8-39B0-E545-B5DE-46ADDA078FF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1E0-D617-7E43-805C-3C517E30C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9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16C8-39B0-E545-B5DE-46ADDA078FF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1E0-D617-7E43-805C-3C517E30C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24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16C8-39B0-E545-B5DE-46ADDA078FF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1E0-D617-7E43-805C-3C517E30C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3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16C8-39B0-E545-B5DE-46ADDA078FF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1E0-D617-7E43-805C-3C517E30C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5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16C8-39B0-E545-B5DE-46ADDA078FF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1E0-D617-7E43-805C-3C517E30C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4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16C8-39B0-E545-B5DE-46ADDA078FF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1E0-D617-7E43-805C-3C517E30C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0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C16C8-39B0-E545-B5DE-46ADDA078FF8}" type="datetimeFigureOut">
              <a:rPr lang="en-US" smtClean="0"/>
              <a:t>3/21/16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321E0-D617-7E43-805C-3C517E30C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7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Yinwei</a:t>
            </a:r>
            <a:r>
              <a:rPr lang="en-US" dirty="0" smtClean="0"/>
              <a:t> &amp; </a:t>
            </a:r>
            <a:r>
              <a:rPr lang="en-US" dirty="0" err="1" smtClean="0"/>
              <a:t>Suoyi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0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2239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On </a:t>
            </a:r>
            <a:r>
              <a:rPr lang="en-US" dirty="0" smtClean="0"/>
              <a:t>the back of your BINGO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64397" cy="4525963"/>
          </a:xfrm>
        </p:spPr>
        <p:txBody>
          <a:bodyPr/>
          <a:lstStyle/>
          <a:p>
            <a:r>
              <a:rPr lang="en-US" dirty="0" smtClean="0"/>
              <a:t>With your </a:t>
            </a:r>
            <a:r>
              <a:rPr lang="en-US" dirty="0" err="1" smtClean="0"/>
              <a:t>pengyou</a:t>
            </a:r>
            <a:r>
              <a:rPr lang="en-US" dirty="0" smtClean="0"/>
              <a:t>, write </a:t>
            </a:r>
            <a:r>
              <a:rPr lang="en-US" dirty="0" smtClean="0"/>
              <a:t>3 sentences using YINWEI and SUOYI</a:t>
            </a:r>
          </a:p>
          <a:p>
            <a:endParaRPr lang="en-US" dirty="0" smtClean="0"/>
          </a:p>
          <a:p>
            <a:r>
              <a:rPr lang="en-US" i="1" dirty="0" smtClean="0"/>
              <a:t>Example: </a:t>
            </a:r>
            <a:r>
              <a:rPr lang="en-US" i="1" dirty="0" err="1" smtClean="0"/>
              <a:t>Yinwei</a:t>
            </a:r>
            <a:r>
              <a:rPr lang="en-US" i="1" dirty="0" smtClean="0"/>
              <a:t> it was your birthday </a:t>
            </a:r>
            <a:r>
              <a:rPr lang="en-US" i="1" dirty="0" err="1" smtClean="0"/>
              <a:t>suoyi</a:t>
            </a:r>
            <a:r>
              <a:rPr lang="en-US" i="1" dirty="0" smtClean="0"/>
              <a:t> I will take you out to dinner.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19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2392"/>
            <a:ext cx="7600237" cy="211925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Yinwei</a:t>
            </a:r>
            <a:r>
              <a:rPr lang="en-US" dirty="0" smtClean="0"/>
              <a:t> I really like you </a:t>
            </a:r>
            <a:r>
              <a:rPr lang="en-US" dirty="0" err="1" smtClean="0"/>
              <a:t>suoyi</a:t>
            </a:r>
            <a:r>
              <a:rPr lang="en-US" dirty="0" smtClean="0"/>
              <a:t> I will give you a Valentine.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51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9235"/>
            <a:ext cx="6945322" cy="229024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Yinwei</a:t>
            </a:r>
            <a:r>
              <a:rPr lang="en-US" dirty="0" smtClean="0"/>
              <a:t> he ate a whole onion raw </a:t>
            </a:r>
            <a:r>
              <a:rPr lang="en-US" dirty="0" err="1" smtClean="0"/>
              <a:t>suoyi</a:t>
            </a:r>
            <a:r>
              <a:rPr lang="en-US" dirty="0" smtClean="0"/>
              <a:t> he gargled a whole bottle of </a:t>
            </a:r>
            <a:r>
              <a:rPr lang="en-US" dirty="0" smtClean="0"/>
              <a:t>mouthwash.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[This really happened 3 years ago!]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801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7102"/>
            <a:ext cx="7858234" cy="2632226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Yinwei</a:t>
            </a:r>
            <a:r>
              <a:rPr lang="en-US" dirty="0" smtClean="0"/>
              <a:t> I’m very busy </a:t>
            </a:r>
            <a:r>
              <a:rPr lang="en-US" dirty="0" err="1" smtClean="0"/>
              <a:t>suoyi</a:t>
            </a:r>
            <a:r>
              <a:rPr lang="en-US" dirty="0" smtClean="0"/>
              <a:t> I can’t go watch a movie.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32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2862"/>
            <a:ext cx="7262856" cy="2925355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Yinwei</a:t>
            </a:r>
            <a:r>
              <a:rPr lang="en-US" dirty="0" smtClean="0"/>
              <a:t> I have to go to school </a:t>
            </a:r>
            <a:r>
              <a:rPr lang="en-US" dirty="0" err="1" smtClean="0"/>
              <a:t>suoyi</a:t>
            </a:r>
            <a:r>
              <a:rPr lang="en-US" dirty="0" smtClean="0"/>
              <a:t> I can’t go snowboarding.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92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6160"/>
            <a:ext cx="7223165" cy="2803218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Yinwei</a:t>
            </a:r>
            <a:r>
              <a:rPr lang="en-US" dirty="0" smtClean="0"/>
              <a:t> I don’t like </a:t>
            </a:r>
            <a:r>
              <a:rPr lang="en-US" dirty="0" smtClean="0"/>
              <a:t>olives </a:t>
            </a:r>
            <a:r>
              <a:rPr lang="en-US" dirty="0" err="1" smtClean="0"/>
              <a:t>suoyi</a:t>
            </a:r>
            <a:r>
              <a:rPr lang="en-US" dirty="0" smtClean="0"/>
              <a:t> </a:t>
            </a:r>
            <a:r>
              <a:rPr lang="en-US" dirty="0" smtClean="0"/>
              <a:t>I </a:t>
            </a:r>
            <a:r>
              <a:rPr lang="en-US" dirty="0" smtClean="0"/>
              <a:t>won’t eat them.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996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2862"/>
            <a:ext cx="7203319" cy="2412379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Yinwei</a:t>
            </a:r>
            <a:r>
              <a:rPr lang="en-US" dirty="0" smtClean="0"/>
              <a:t> it’s your birthday </a:t>
            </a:r>
            <a:r>
              <a:rPr lang="en-US" dirty="0" err="1" smtClean="0"/>
              <a:t>suoyi</a:t>
            </a:r>
            <a:r>
              <a:rPr lang="en-US" dirty="0" smtClean="0"/>
              <a:t> I’ll take you out to eat.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701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5688"/>
            <a:ext cx="6568250" cy="334062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Yinwei</a:t>
            </a:r>
            <a:r>
              <a:rPr lang="en-US" dirty="0" smtClean="0"/>
              <a:t> Cinderella doesn’t have </a:t>
            </a:r>
            <a:r>
              <a:rPr lang="en-US" dirty="0" smtClean="0"/>
              <a:t>a nice dress </a:t>
            </a:r>
            <a:r>
              <a:rPr lang="en-US" dirty="0" err="1" smtClean="0"/>
              <a:t>suoyi</a:t>
            </a:r>
            <a:r>
              <a:rPr lang="en-US" dirty="0" smtClean="0"/>
              <a:t> </a:t>
            </a:r>
            <a:r>
              <a:rPr lang="en-US" dirty="0" smtClean="0"/>
              <a:t>she </a:t>
            </a:r>
            <a:r>
              <a:rPr lang="en-US" dirty="0" smtClean="0"/>
              <a:t>doesn’t think </a:t>
            </a:r>
            <a:r>
              <a:rPr lang="en-US" dirty="0" smtClean="0"/>
              <a:t>she can go to the ball.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655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err="1" smtClean="0"/>
              <a:t>Yinwei</a:t>
            </a:r>
            <a:r>
              <a:rPr lang="en-US" dirty="0" smtClean="0"/>
              <a:t> mean? </a:t>
            </a:r>
          </a:p>
          <a:p>
            <a:r>
              <a:rPr lang="en-US" dirty="0" smtClean="0"/>
              <a:t>What does </a:t>
            </a:r>
            <a:r>
              <a:rPr lang="en-US" dirty="0" err="1" smtClean="0"/>
              <a:t>suoyi</a:t>
            </a:r>
            <a:r>
              <a:rPr lang="en-US" dirty="0" smtClean="0"/>
              <a:t> mean?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6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142</Words>
  <Application>Microsoft Macintosh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Yinwei &amp; Suoyi</vt:lpstr>
      <vt:lpstr>Yinwei I really like you suoyi I will give you a Valentine.  </vt:lpstr>
      <vt:lpstr>Yinwei he ate a whole onion raw suoyi he gargled a whole bottle of mouthwash.  [This really happened 3 years ago!]  </vt:lpstr>
      <vt:lpstr>Yinwei I’m very busy suoyi I can’t go watch a movie. </vt:lpstr>
      <vt:lpstr>Yinwei I have to go to school suoyi I can’t go snowboarding. </vt:lpstr>
      <vt:lpstr>Yinwei I don’t like olives suoyi I won’t eat them. </vt:lpstr>
      <vt:lpstr>Yinwei it’s your birthday suoyi I’ll take you out to eat. </vt:lpstr>
      <vt:lpstr>Yinwei Cinderella doesn’t have a nice dress suoyi she doesn’t think she can go to the ball.  </vt:lpstr>
      <vt:lpstr>PowerPoint Presentation</vt:lpstr>
      <vt:lpstr>On the back of your BINGO card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ntanner</dc:creator>
  <cp:lastModifiedBy>ntanner</cp:lastModifiedBy>
  <cp:revision>11</cp:revision>
  <dcterms:created xsi:type="dcterms:W3CDTF">2014-02-18T16:27:13Z</dcterms:created>
  <dcterms:modified xsi:type="dcterms:W3CDTF">2016-03-21T17:35:42Z</dcterms:modified>
</cp:coreProperties>
</file>