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6" autoAdjust="0"/>
    <p:restoredTop sz="94643" autoAdjust="0"/>
  </p:normalViewPr>
  <p:slideViewPr>
    <p:cSldViewPr snapToGrid="0" snapToObjects="1">
      <p:cViewPr varScale="1">
        <p:scale>
          <a:sx n="64" d="100"/>
          <a:sy n="64" d="100"/>
        </p:scale>
        <p:origin x="-2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0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B163E-0109-FE40-A52D-2DF201AAE017}" type="datetimeFigureOut">
              <a:rPr lang="en-US" smtClean="0"/>
              <a:t>8/28/14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5CFD1-E55D-8B44-B461-A5988711B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554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B163E-0109-FE40-A52D-2DF201AAE017}" type="datetimeFigureOut">
              <a:rPr lang="en-US" smtClean="0"/>
              <a:t>8/28/14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5CFD1-E55D-8B44-B461-A5988711B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122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B163E-0109-FE40-A52D-2DF201AAE017}" type="datetimeFigureOut">
              <a:rPr lang="en-US" smtClean="0"/>
              <a:t>8/28/14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5CFD1-E55D-8B44-B461-A5988711B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30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B163E-0109-FE40-A52D-2DF201AAE017}" type="datetimeFigureOut">
              <a:rPr lang="en-US" smtClean="0"/>
              <a:t>8/28/14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5CFD1-E55D-8B44-B461-A5988711B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279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B163E-0109-FE40-A52D-2DF201AAE017}" type="datetimeFigureOut">
              <a:rPr lang="en-US" smtClean="0"/>
              <a:t>8/28/14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5CFD1-E55D-8B44-B461-A5988711B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824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B163E-0109-FE40-A52D-2DF201AAE017}" type="datetimeFigureOut">
              <a:rPr lang="en-US" smtClean="0"/>
              <a:t>8/28/14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5CFD1-E55D-8B44-B461-A5988711B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598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B163E-0109-FE40-A52D-2DF201AAE017}" type="datetimeFigureOut">
              <a:rPr lang="en-US" smtClean="0"/>
              <a:t>8/28/14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5CFD1-E55D-8B44-B461-A5988711B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277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B163E-0109-FE40-A52D-2DF201AAE017}" type="datetimeFigureOut">
              <a:rPr lang="en-US" smtClean="0"/>
              <a:t>8/28/14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5CFD1-E55D-8B44-B461-A5988711B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274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B163E-0109-FE40-A52D-2DF201AAE017}" type="datetimeFigureOut">
              <a:rPr lang="en-US" smtClean="0"/>
              <a:t>8/28/14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5CFD1-E55D-8B44-B461-A5988711B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456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B163E-0109-FE40-A52D-2DF201AAE017}" type="datetimeFigureOut">
              <a:rPr lang="en-US" smtClean="0"/>
              <a:t>8/28/14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5CFD1-E55D-8B44-B461-A5988711B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735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B163E-0109-FE40-A52D-2DF201AAE017}" type="datetimeFigureOut">
              <a:rPr lang="en-US" smtClean="0"/>
              <a:t>8/28/14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5CFD1-E55D-8B44-B461-A5988711B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217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B163E-0109-FE40-A52D-2DF201AAE017}" type="datetimeFigureOut">
              <a:rPr lang="en-US" smtClean="0"/>
              <a:t>8/28/14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5CFD1-E55D-8B44-B461-A5988711B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510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Summary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4746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your gold sheet…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evaluate the source of this article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1762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Make sure your name is on both sheets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Hand forward your gold sheet and your lined sheet in 2 </a:t>
            </a:r>
            <a:r>
              <a:rPr lang="en-US" smtClean="0"/>
              <a:t>separate piles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084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a good summary?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514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share </a:t>
            </a:r>
            <a:r>
              <a:rPr lang="en-US" dirty="0"/>
              <a:t>the main ideas </a:t>
            </a:r>
          </a:p>
          <a:p>
            <a:pPr lvl="0"/>
            <a:r>
              <a:rPr lang="en-US" dirty="0"/>
              <a:t>put it in your own words. </a:t>
            </a:r>
          </a:p>
          <a:p>
            <a:pPr lvl="0"/>
            <a:r>
              <a:rPr lang="en-US" dirty="0"/>
              <a:t>shorter than the original passage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1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Pull out a sheet of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your name on it</a:t>
            </a:r>
          </a:p>
          <a:p>
            <a:r>
              <a:rPr lang="en-US" dirty="0" smtClean="0"/>
              <a:t># 1 – 3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903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the gold sheet…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your name</a:t>
            </a:r>
          </a:p>
          <a:p>
            <a:r>
              <a:rPr lang="en-US" dirty="0" smtClean="0"/>
              <a:t>Read the article, underlining the important ideas</a:t>
            </a:r>
          </a:p>
          <a:p>
            <a:r>
              <a:rPr lang="en-US" dirty="0" smtClean="0"/>
              <a:t>On your lined paper, record the 3 most important ideas of the article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855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your lined sheet, turn your 3 ideas into a full summary </a:t>
            </a:r>
          </a:p>
          <a:p>
            <a:endParaRPr lang="en-US" dirty="0"/>
          </a:p>
          <a:p>
            <a:r>
              <a:rPr lang="en-US" dirty="0" smtClean="0"/>
              <a:t>1. main ideas</a:t>
            </a:r>
          </a:p>
          <a:p>
            <a:r>
              <a:rPr lang="en-US" dirty="0" smtClean="0"/>
              <a:t>2. in your own words</a:t>
            </a:r>
          </a:p>
          <a:p>
            <a:r>
              <a:rPr lang="en-US" dirty="0" smtClean="0"/>
              <a:t>3. shorter than the original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246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we know we can trust a source?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707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28600"/>
            <a:ext cx="7772400" cy="1470025"/>
          </a:xfrm>
        </p:spPr>
        <p:txBody>
          <a:bodyPr/>
          <a:lstStyle/>
          <a:p>
            <a:r>
              <a:rPr lang="en-US" sz="3600" b="1" u="sng" dirty="0">
                <a:latin typeface="Goudy Stout" charset="0"/>
              </a:rPr>
              <a:t>Reliable Sources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1752600"/>
            <a:ext cx="8077200" cy="4572000"/>
          </a:xfrm>
        </p:spPr>
        <p:txBody>
          <a:bodyPr/>
          <a:lstStyle/>
          <a:p>
            <a:pPr algn="l"/>
            <a:r>
              <a:rPr lang="en-US" sz="2800" u="sng" dirty="0">
                <a:latin typeface="Biondi" charset="0"/>
              </a:rPr>
              <a:t>Remember your ABCs</a:t>
            </a:r>
            <a:r>
              <a:rPr lang="en-US" sz="2800" dirty="0">
                <a:latin typeface="Biondi" charset="0"/>
              </a:rPr>
              <a:t>:</a:t>
            </a:r>
          </a:p>
          <a:p>
            <a:pPr algn="l">
              <a:buFont typeface="Wingdings" charset="0"/>
              <a:buChar char="¡"/>
            </a:pPr>
            <a:endParaRPr lang="en-US" sz="2800" b="1" u="sng" dirty="0">
              <a:latin typeface="Biondi" charset="0"/>
            </a:endParaRPr>
          </a:p>
          <a:p>
            <a:pPr algn="l">
              <a:buFont typeface="Wingdings" charset="0"/>
              <a:buChar char="¡"/>
            </a:pPr>
            <a:r>
              <a:rPr lang="en-US" sz="2500" b="1" u="sng" dirty="0">
                <a:latin typeface="Biondi" charset="0"/>
              </a:rPr>
              <a:t>Accuracy</a:t>
            </a:r>
            <a:r>
              <a:rPr lang="en-US" sz="2500" dirty="0">
                <a:latin typeface="Biondi" charset="0"/>
              </a:rPr>
              <a:t>-is the information verifiable?</a:t>
            </a:r>
          </a:p>
          <a:p>
            <a:pPr algn="l">
              <a:buFont typeface="Wingdings" charset="0"/>
              <a:buChar char="¡"/>
            </a:pPr>
            <a:r>
              <a:rPr lang="en-US" sz="2500" b="1" u="sng" dirty="0">
                <a:latin typeface="Biondi" charset="0"/>
              </a:rPr>
              <a:t>Authority</a:t>
            </a:r>
            <a:r>
              <a:rPr lang="en-US" sz="2500" dirty="0">
                <a:latin typeface="Biondi" charset="0"/>
              </a:rPr>
              <a:t>-who is the author/publisher?</a:t>
            </a:r>
          </a:p>
          <a:p>
            <a:pPr algn="l">
              <a:buFont typeface="Wingdings" charset="0"/>
              <a:buChar char="¡"/>
            </a:pPr>
            <a:r>
              <a:rPr lang="en-US" sz="2500" b="1" u="sng" dirty="0">
                <a:latin typeface="Biondi" charset="0"/>
              </a:rPr>
              <a:t>Bias</a:t>
            </a:r>
            <a:r>
              <a:rPr lang="en-US" sz="2500" dirty="0">
                <a:latin typeface="Biondi" charset="0"/>
              </a:rPr>
              <a:t>-what is the purpose?</a:t>
            </a:r>
          </a:p>
          <a:p>
            <a:pPr algn="l"/>
            <a:r>
              <a:rPr lang="en-US" sz="2500" dirty="0">
                <a:latin typeface="Biondi" charset="0"/>
              </a:rPr>
              <a:t>	  are both sides presented?</a:t>
            </a:r>
          </a:p>
          <a:p>
            <a:pPr algn="l">
              <a:buFont typeface="Wingdings" charset="0"/>
              <a:buChar char="¡"/>
            </a:pPr>
            <a:r>
              <a:rPr lang="en-US" sz="2500" b="1" u="sng" dirty="0">
                <a:latin typeface="Biondi" charset="0"/>
              </a:rPr>
              <a:t>Currency</a:t>
            </a:r>
            <a:r>
              <a:rPr lang="en-US" sz="2500" dirty="0">
                <a:latin typeface="Biondi" charset="0"/>
              </a:rPr>
              <a:t>-when was the information last 		   updated?</a:t>
            </a:r>
          </a:p>
          <a:p>
            <a:pPr algn="l">
              <a:buFont typeface="Wingdings" charset="0"/>
              <a:buChar char="¡"/>
            </a:pPr>
            <a:r>
              <a:rPr lang="en-US" sz="2500" b="1" u="sng" dirty="0">
                <a:latin typeface="Biondi" charset="0"/>
              </a:rPr>
              <a:t>Coverage</a:t>
            </a:r>
            <a:r>
              <a:rPr lang="en-US" sz="2500" dirty="0">
                <a:latin typeface="Biondi" charset="0"/>
              </a:rPr>
              <a:t>- is there enough information?</a:t>
            </a:r>
          </a:p>
          <a:p>
            <a:pPr>
              <a:buFont typeface="Wingdings" charset="0"/>
              <a:buChar char="¡"/>
            </a:pP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49831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81000"/>
            <a:ext cx="7313613" cy="1143000"/>
          </a:xfrm>
        </p:spPr>
        <p:txBody>
          <a:bodyPr/>
          <a:lstStyle/>
          <a:p>
            <a:r>
              <a:rPr lang="en-US" sz="4400" u="sng" dirty="0">
                <a:latin typeface="Goudy Stout" charset="0"/>
              </a:rPr>
              <a:t>Domains:</a:t>
            </a:r>
            <a:r>
              <a:rPr lang="en-US" dirty="0"/>
              <a:t>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Biondi" charset="0"/>
              </a:rPr>
              <a:t>Government sites: </a:t>
            </a:r>
            <a:r>
              <a:rPr lang="en-US" sz="2400" dirty="0">
                <a:latin typeface="Biondi" charset="0"/>
              </a:rPr>
              <a:t>.</a:t>
            </a:r>
            <a:r>
              <a:rPr lang="en-US" sz="2400" dirty="0" err="1">
                <a:latin typeface="Biondi" charset="0"/>
              </a:rPr>
              <a:t>gov</a:t>
            </a:r>
            <a:r>
              <a:rPr lang="en-US" sz="2400" dirty="0">
                <a:latin typeface="Biondi" charset="0"/>
              </a:rPr>
              <a:t> .mil .us .</a:t>
            </a:r>
            <a:r>
              <a:rPr lang="en-US" sz="2400" dirty="0" err="1">
                <a:latin typeface="Biondi" charset="0"/>
              </a:rPr>
              <a:t>uk</a:t>
            </a:r>
            <a:endParaRPr lang="en-US" sz="2400" dirty="0">
              <a:latin typeface="Biondi" charset="0"/>
            </a:endParaRPr>
          </a:p>
          <a:p>
            <a:r>
              <a:rPr lang="en-US" dirty="0">
                <a:latin typeface="Biondi" charset="0"/>
              </a:rPr>
              <a:t>Educational sites:  .</a:t>
            </a:r>
            <a:r>
              <a:rPr lang="en-US" dirty="0" err="1">
                <a:latin typeface="Biondi" charset="0"/>
              </a:rPr>
              <a:t>edu</a:t>
            </a:r>
            <a:r>
              <a:rPr lang="en-US" dirty="0">
                <a:latin typeface="Biondi" charset="0"/>
              </a:rPr>
              <a:t> .k12</a:t>
            </a:r>
          </a:p>
          <a:p>
            <a:r>
              <a:rPr lang="en-US" dirty="0">
                <a:latin typeface="Biondi" charset="0"/>
              </a:rPr>
              <a:t>Non-profit sites:    .org</a:t>
            </a:r>
          </a:p>
          <a:p>
            <a:r>
              <a:rPr lang="en-US" dirty="0">
                <a:latin typeface="Biondi" charset="0"/>
              </a:rPr>
              <a:t>Purchased:           </a:t>
            </a:r>
            <a:r>
              <a:rPr lang="en-US" sz="2400" dirty="0">
                <a:latin typeface="Biondi" charset="0"/>
              </a:rPr>
              <a:t>.com </a:t>
            </a:r>
            <a:r>
              <a:rPr lang="en-US" sz="2400" dirty="0" err="1">
                <a:latin typeface="Biondi" charset="0"/>
              </a:rPr>
              <a:t>.net</a:t>
            </a:r>
            <a:r>
              <a:rPr lang="en-US" sz="2400" dirty="0">
                <a:latin typeface="Biondi" charset="0"/>
              </a:rPr>
              <a:t>. biz.  </a:t>
            </a:r>
          </a:p>
          <a:p>
            <a:endParaRPr lang="en-US" sz="2400" dirty="0">
              <a:latin typeface="Biond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819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207</Words>
  <Application>Microsoft Macintosh PowerPoint</Application>
  <PresentationFormat>On-screen Show (4:3)</PresentationFormat>
  <Paragraphs>37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Summary </vt:lpstr>
      <vt:lpstr>What makes a good summary?</vt:lpstr>
      <vt:lpstr>PowerPoint Presentation</vt:lpstr>
      <vt:lpstr>Pull out a sheet of paper</vt:lpstr>
      <vt:lpstr>On the gold sheet… </vt:lpstr>
      <vt:lpstr>Next…</vt:lpstr>
      <vt:lpstr>How do we know we can trust a source? </vt:lpstr>
      <vt:lpstr>Reliable Sources</vt:lpstr>
      <vt:lpstr>Domains: </vt:lpstr>
      <vt:lpstr>On your gold sheet…</vt:lpstr>
      <vt:lpstr>Make sure your name is on both sheets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</dc:title>
  <dc:creator>ntanner</dc:creator>
  <cp:lastModifiedBy>ntanner</cp:lastModifiedBy>
  <cp:revision>10</cp:revision>
  <dcterms:created xsi:type="dcterms:W3CDTF">2014-08-28T13:44:27Z</dcterms:created>
  <dcterms:modified xsi:type="dcterms:W3CDTF">2014-08-28T13:50:06Z</dcterms:modified>
</cp:coreProperties>
</file>