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9" r:id="rId4"/>
    <p:sldId id="258" r:id="rId5"/>
    <p:sldId id="260" r:id="rId6"/>
    <p:sldId id="262" r:id="rId7"/>
    <p:sldId id="263" r:id="rId8"/>
    <p:sldId id="264" r:id="rId9"/>
    <p:sldId id="267" r:id="rId10"/>
    <p:sldId id="265" r:id="rId11"/>
    <p:sldId id="266" r:id="rId12"/>
    <p:sldId id="269" r:id="rId13"/>
    <p:sldId id="268" r:id="rId14"/>
    <p:sldId id="270" r:id="rId15"/>
    <p:sldId id="271" r:id="rId16"/>
    <p:sldId id="272" r:id="rId17"/>
    <p:sldId id="273" r:id="rId18"/>
    <p:sldId id="277" r:id="rId19"/>
    <p:sldId id="278" r:id="rId20"/>
    <p:sldId id="275" r:id="rId21"/>
    <p:sldId id="274" r:id="rId22"/>
    <p:sldId id="276" r:id="rId23"/>
    <p:sldId id="259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6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EC60-7CD0-AA47-B3EB-7B9A7E593A76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36E1-502C-B342-8E39-85B06EBAE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917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EC60-7CD0-AA47-B3EB-7B9A7E593A76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36E1-502C-B342-8E39-85B06EBAE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645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EC60-7CD0-AA47-B3EB-7B9A7E593A76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36E1-502C-B342-8E39-85B06EBAE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55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EC60-7CD0-AA47-B3EB-7B9A7E593A76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36E1-502C-B342-8E39-85B06EBAE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38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EC60-7CD0-AA47-B3EB-7B9A7E593A76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36E1-502C-B342-8E39-85B06EBAE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001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EC60-7CD0-AA47-B3EB-7B9A7E593A76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36E1-502C-B342-8E39-85B06EBAE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91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EC60-7CD0-AA47-B3EB-7B9A7E593A76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36E1-502C-B342-8E39-85B06EBAE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025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EC60-7CD0-AA47-B3EB-7B9A7E593A76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36E1-502C-B342-8E39-85B06EBAE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08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EC60-7CD0-AA47-B3EB-7B9A7E593A76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36E1-502C-B342-8E39-85B06EBAE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36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EC60-7CD0-AA47-B3EB-7B9A7E593A76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36E1-502C-B342-8E39-85B06EBAE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436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CEC60-7CD0-AA47-B3EB-7B9A7E593A76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36E1-502C-B342-8E39-85B06EBAE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5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CEC60-7CD0-AA47-B3EB-7B9A7E593A76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A36E1-502C-B342-8E39-85B06EBAE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33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 Speaking Quiz Review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247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“</a:t>
            </a:r>
            <a:r>
              <a:rPr lang="en-US" dirty="0" err="1" smtClean="0"/>
              <a:t>qing</a:t>
            </a:r>
            <a:r>
              <a:rPr lang="en-US" dirty="0" smtClean="0"/>
              <a:t>” to invite someone to do something where you’re </a:t>
            </a:r>
            <a:r>
              <a:rPr lang="en-US" smtClean="0"/>
              <a:t>treating them 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558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Suggest doing something. Then use “</a:t>
            </a:r>
            <a:r>
              <a:rPr lang="en-US" dirty="0" err="1" smtClean="0"/>
              <a:t>Zenmeyang</a:t>
            </a:r>
            <a:r>
              <a:rPr lang="en-US" dirty="0" smtClean="0"/>
              <a:t>?” to ask how someone feels about the idea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040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an either/or question</a:t>
            </a:r>
          </a:p>
          <a:p>
            <a:r>
              <a:rPr lang="en-US" dirty="0" smtClean="0"/>
              <a:t>Have a team member answer the question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04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Say that you don’t like to run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009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“</a:t>
            </a:r>
            <a:r>
              <a:rPr lang="en-US" dirty="0" err="1" smtClean="0"/>
              <a:t>keshi</a:t>
            </a:r>
            <a:r>
              <a:rPr lang="en-US" dirty="0" smtClean="0"/>
              <a:t>” in a sentence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097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Say it’s 8:54 in the morning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596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what time it is right now </a:t>
            </a:r>
            <a:endParaRPr lang="en-US" dirty="0"/>
          </a:p>
          <a:p>
            <a:r>
              <a:rPr lang="en-US" dirty="0" smtClean="0"/>
              <a:t>Have a team member answer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7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Say “See you Wednesday”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105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“</a:t>
            </a:r>
            <a:r>
              <a:rPr lang="en-US" dirty="0" err="1" smtClean="0"/>
              <a:t>Hai</a:t>
            </a:r>
            <a:r>
              <a:rPr lang="en-US" dirty="0" smtClean="0"/>
              <a:t>” to give additional information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305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a team member if they know Mr. </a:t>
            </a:r>
            <a:r>
              <a:rPr lang="en-US" dirty="0" err="1" smtClean="0"/>
              <a:t>O’Very</a:t>
            </a:r>
            <a:r>
              <a:rPr lang="en-US" dirty="0" smtClean="0"/>
              <a:t> </a:t>
            </a:r>
          </a:p>
          <a:p>
            <a:r>
              <a:rPr lang="en-US" dirty="0" smtClean="0"/>
              <a:t>Have the team member answer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957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Each team member must rotate being the spokesperson</a:t>
            </a:r>
          </a:p>
          <a:p>
            <a:r>
              <a:rPr lang="en-US" dirty="0" smtClean="0"/>
              <a:t>The spokesperson will hold a pair of chopsticks </a:t>
            </a:r>
          </a:p>
          <a:p>
            <a:r>
              <a:rPr lang="en-US" dirty="0" smtClean="0"/>
              <a:t>I will put up a Chapter 3 concept</a:t>
            </a:r>
          </a:p>
          <a:p>
            <a:r>
              <a:rPr lang="en-US" dirty="0" smtClean="0"/>
              <a:t>Each team will quickly come up with an example </a:t>
            </a:r>
          </a:p>
          <a:p>
            <a:r>
              <a:rPr lang="en-US" dirty="0" smtClean="0"/>
              <a:t>Some questions require the spokesperson to ask a question of another team member </a:t>
            </a:r>
          </a:p>
          <a:p>
            <a:r>
              <a:rPr lang="en-US" dirty="0" smtClean="0"/>
              <a:t>The first team to raise the chopsticks will answer first </a:t>
            </a:r>
          </a:p>
          <a:p>
            <a:r>
              <a:rPr lang="en-US" dirty="0" smtClean="0"/>
              <a:t>If your answer is correct, you get a point </a:t>
            </a:r>
          </a:p>
          <a:p>
            <a:r>
              <a:rPr lang="en-US" dirty="0" smtClean="0"/>
              <a:t>If your answer is wrong, you lose a point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8520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a team member if they like to read. </a:t>
            </a:r>
          </a:p>
          <a:p>
            <a:r>
              <a:rPr lang="en-US" dirty="0" smtClean="0"/>
              <a:t>Have the team member answer. </a:t>
            </a:r>
            <a:endParaRPr lang="en-US" dirty="0"/>
          </a:p>
          <a:p>
            <a:r>
              <a:rPr lang="en-US" dirty="0" smtClean="0"/>
              <a:t>Then ask the team member “Why?” </a:t>
            </a:r>
          </a:p>
          <a:p>
            <a:r>
              <a:rPr lang="en-US" dirty="0" smtClean="0"/>
              <a:t>Have a team member answer “Because…” and then give some reason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9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a team member if they are busy tomorrow</a:t>
            </a:r>
          </a:p>
          <a:p>
            <a:r>
              <a:rPr lang="en-US" dirty="0" smtClean="0"/>
              <a:t>Have a team member answer that they are busy tomorrow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026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a team member a Y or N question without using ma </a:t>
            </a:r>
          </a:p>
          <a:p>
            <a:r>
              <a:rPr lang="en-US" dirty="0" smtClean="0"/>
              <a:t>Have a team member answer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725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Say how old you 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55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have 5 minutes to review the blue packet. Prepare your team members! The better prepared you are, the better chance you have of winning!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067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someone how old they are, using the age-appropriate way of asking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619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what the date is today </a:t>
            </a:r>
          </a:p>
          <a:p>
            <a:r>
              <a:rPr lang="en-US" dirty="0" smtClean="0"/>
              <a:t>Have a team member answer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007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Say this year correctly: 2009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706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Say all the days of the week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607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what day of the week it is </a:t>
            </a:r>
          </a:p>
          <a:p>
            <a:r>
              <a:rPr lang="en-US" dirty="0" smtClean="0"/>
              <a:t>Have someone on your team answer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703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Say that you like to swim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230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359</Words>
  <Application>Microsoft Macintosh PowerPoint</Application>
  <PresentationFormat>On-screen Show (4:3)</PresentationFormat>
  <Paragraphs>42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Chapter 3 Speaking Quiz Review </vt:lpstr>
      <vt:lpstr>Instructions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Speaking Quiz Review </dc:title>
  <dc:creator>ntanner</dc:creator>
  <cp:lastModifiedBy>ntanner</cp:lastModifiedBy>
  <cp:revision>26</cp:revision>
  <dcterms:created xsi:type="dcterms:W3CDTF">2014-10-13T13:39:18Z</dcterms:created>
  <dcterms:modified xsi:type="dcterms:W3CDTF">2014-10-13T16:20:51Z</dcterms:modified>
</cp:coreProperties>
</file>