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17" r:id="rId3"/>
    <p:sldId id="287" r:id="rId4"/>
    <p:sldId id="257" r:id="rId5"/>
    <p:sldId id="288" r:id="rId6"/>
    <p:sldId id="258" r:id="rId7"/>
    <p:sldId id="289" r:id="rId8"/>
    <p:sldId id="259" r:id="rId9"/>
    <p:sldId id="290" r:id="rId10"/>
    <p:sldId id="260" r:id="rId11"/>
    <p:sldId id="291" r:id="rId12"/>
    <p:sldId id="261" r:id="rId13"/>
    <p:sldId id="292" r:id="rId14"/>
    <p:sldId id="262" r:id="rId15"/>
    <p:sldId id="293" r:id="rId16"/>
    <p:sldId id="263" r:id="rId17"/>
    <p:sldId id="294" r:id="rId18"/>
    <p:sldId id="264" r:id="rId19"/>
    <p:sldId id="295" r:id="rId20"/>
    <p:sldId id="265" r:id="rId21"/>
    <p:sldId id="296" r:id="rId22"/>
    <p:sldId id="266" r:id="rId23"/>
    <p:sldId id="297" r:id="rId24"/>
    <p:sldId id="267" r:id="rId25"/>
    <p:sldId id="298" r:id="rId26"/>
    <p:sldId id="268" r:id="rId27"/>
    <p:sldId id="299" r:id="rId28"/>
    <p:sldId id="269" r:id="rId29"/>
    <p:sldId id="300" r:id="rId30"/>
    <p:sldId id="270" r:id="rId31"/>
    <p:sldId id="301" r:id="rId32"/>
    <p:sldId id="271" r:id="rId33"/>
    <p:sldId id="302" r:id="rId34"/>
    <p:sldId id="272" r:id="rId35"/>
    <p:sldId id="303" r:id="rId36"/>
    <p:sldId id="273" r:id="rId37"/>
    <p:sldId id="304" r:id="rId38"/>
    <p:sldId id="274" r:id="rId39"/>
    <p:sldId id="305" r:id="rId40"/>
    <p:sldId id="275" r:id="rId41"/>
    <p:sldId id="306" r:id="rId42"/>
    <p:sldId id="276" r:id="rId43"/>
    <p:sldId id="307" r:id="rId44"/>
    <p:sldId id="277" r:id="rId45"/>
    <p:sldId id="308" r:id="rId46"/>
    <p:sldId id="278" r:id="rId47"/>
    <p:sldId id="309" r:id="rId48"/>
    <p:sldId id="279" r:id="rId49"/>
    <p:sldId id="310" r:id="rId50"/>
    <p:sldId id="280" r:id="rId51"/>
    <p:sldId id="311" r:id="rId52"/>
    <p:sldId id="281" r:id="rId53"/>
    <p:sldId id="312" r:id="rId54"/>
    <p:sldId id="282" r:id="rId55"/>
    <p:sldId id="313" r:id="rId56"/>
    <p:sldId id="283" r:id="rId57"/>
    <p:sldId id="314" r:id="rId58"/>
    <p:sldId id="284" r:id="rId59"/>
    <p:sldId id="315" r:id="rId60"/>
    <p:sldId id="285" r:id="rId61"/>
    <p:sldId id="316" r:id="rId62"/>
    <p:sldId id="286" r:id="rId6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printerSettings" Target="printerSettings/printerSettings1.bin"/><Relationship Id="rId65" Type="http://schemas.openxmlformats.org/officeDocument/2006/relationships/presProps" Target="presProps.xml"/><Relationship Id="rId66" Type="http://schemas.openxmlformats.org/officeDocument/2006/relationships/viewProps" Target="viewProps.xml"/><Relationship Id="rId67" Type="http://schemas.openxmlformats.org/officeDocument/2006/relationships/theme" Target="theme/theme1.xml"/><Relationship Id="rId68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6742-270F-4643-9001-74BEA52D044A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4016-4CD1-B841-BB31-8513A3387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45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6742-270F-4643-9001-74BEA52D044A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4016-4CD1-B841-BB31-8513A3387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7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6742-270F-4643-9001-74BEA52D044A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4016-4CD1-B841-BB31-8513A3387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51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6742-270F-4643-9001-74BEA52D044A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4016-4CD1-B841-BB31-8513A3387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9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6742-270F-4643-9001-74BEA52D044A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4016-4CD1-B841-BB31-8513A3387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6742-270F-4643-9001-74BEA52D044A}" type="datetimeFigureOut">
              <a:rPr lang="en-US" smtClean="0"/>
              <a:t>9/3/14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4016-4CD1-B841-BB31-8513A3387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4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6742-270F-4643-9001-74BEA52D044A}" type="datetimeFigureOut">
              <a:rPr lang="en-US" smtClean="0"/>
              <a:t>9/3/14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4016-4CD1-B841-BB31-8513A3387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7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6742-270F-4643-9001-74BEA52D044A}" type="datetimeFigureOut">
              <a:rPr lang="en-US" smtClean="0"/>
              <a:t>9/3/14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4016-4CD1-B841-BB31-8513A3387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2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6742-270F-4643-9001-74BEA52D044A}" type="datetimeFigureOut">
              <a:rPr lang="en-US" smtClean="0"/>
              <a:t>9/3/14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4016-4CD1-B841-BB31-8513A3387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4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6742-270F-4643-9001-74BEA52D044A}" type="datetimeFigureOut">
              <a:rPr lang="en-US" smtClean="0"/>
              <a:t>9/3/14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4016-4CD1-B841-BB31-8513A3387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8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6742-270F-4643-9001-74BEA52D044A}" type="datetimeFigureOut">
              <a:rPr lang="en-US" smtClean="0"/>
              <a:t>9/3/14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4016-4CD1-B841-BB31-8513A3387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4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C6742-270F-4643-9001-74BEA52D044A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C4016-4CD1-B841-BB31-8513A3387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62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 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King of the Court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093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貴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593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xìng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319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姓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325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shénme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796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什麼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529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míngzì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697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名字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08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nǐ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939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你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148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hěn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824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person that completes the character first with the correct stroke </a:t>
            </a:r>
            <a:r>
              <a:rPr lang="en-US" smtClean="0"/>
              <a:t>order wins. </a:t>
            </a:r>
          </a:p>
          <a:p>
            <a:r>
              <a:rPr lang="en-US" dirty="0" smtClean="0"/>
              <a:t>The </a:t>
            </a:r>
            <a:r>
              <a:rPr lang="en-US" dirty="0"/>
              <a:t>winner moves up. </a:t>
            </a:r>
          </a:p>
          <a:p>
            <a:r>
              <a:rPr lang="en-US" dirty="0"/>
              <a:t>Loser stays. </a:t>
            </a:r>
          </a:p>
          <a:p>
            <a:r>
              <a:rPr lang="en-US" dirty="0"/>
              <a:t>Except spot #1. Winner stays. Loser moves down. </a:t>
            </a:r>
          </a:p>
          <a:p>
            <a:r>
              <a:rPr lang="en-US" dirty="0"/>
              <a:t>Don’t step on my #s. </a:t>
            </a:r>
          </a:p>
          <a:p>
            <a:r>
              <a:rPr lang="en-US" dirty="0"/>
              <a:t>Quiet down after each round so we can make this game work.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800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很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0129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hǎo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37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好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80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jiào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96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叫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753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bù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4193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不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1415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9395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嗎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4767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wǒ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764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Qǐng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84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我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1461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tā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4590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她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8029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tā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0288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他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3420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yě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0421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也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0628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356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呢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5439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sheí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719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請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3010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誰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1333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lǎoshī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32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老師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0466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xué</a:t>
            </a:r>
            <a:r>
              <a:rPr lang="en-US" dirty="0" smtClean="0"/>
              <a:t> </a:t>
            </a:r>
            <a:r>
              <a:rPr lang="en-US" dirty="0" err="1" smtClean="0"/>
              <a:t>shēng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536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學生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9898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8155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們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08986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shì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0663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是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933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41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wèn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169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的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75670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měiguó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68981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/>
              <a:t>美國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76667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zhōngguó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7383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/>
              <a:t>中國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31739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yīngguó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1038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/>
              <a:t>英國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61418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rén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83063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/>
              <a:t>人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226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wén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645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問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03640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文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98841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nǎ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68892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哪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85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nín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239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您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26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guì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253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121</Words>
  <Application>Microsoft Macintosh PowerPoint</Application>
  <PresentationFormat>On-screen Show (4:3)</PresentationFormat>
  <Paragraphs>69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Office Theme</vt:lpstr>
      <vt:lpstr>Chapter 1  </vt:lpstr>
      <vt:lpstr>Rules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ntanner</dc:creator>
  <cp:lastModifiedBy>ntanner</cp:lastModifiedBy>
  <cp:revision>8</cp:revision>
  <dcterms:created xsi:type="dcterms:W3CDTF">2014-09-03T13:55:11Z</dcterms:created>
  <dcterms:modified xsi:type="dcterms:W3CDTF">2014-09-03T14:35:18Z</dcterms:modified>
</cp:coreProperties>
</file>