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1" r:id="rId25"/>
    <p:sldId id="292" r:id="rId26"/>
    <p:sldId id="279" r:id="rId27"/>
    <p:sldId id="280" r:id="rId28"/>
    <p:sldId id="281" r:id="rId29"/>
    <p:sldId id="282" r:id="rId30"/>
    <p:sldId id="293" r:id="rId31"/>
    <p:sldId id="294" r:id="rId32"/>
    <p:sldId id="289" r:id="rId33"/>
    <p:sldId id="290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5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2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7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7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5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8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5ABFF-5432-F94C-8DC1-CA2A1E5781B6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FF1D-0380-0241-8949-94CBB578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3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Terms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down the term for each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4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person/place/thing that represents something else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8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exaggeration for emphasis	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Hyperbole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5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that changes over the course of a story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1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character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7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Referring to events that happened in the past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0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Flashback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5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time, place, and customs of a story	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3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outcome of the situation is different than expected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literal (dictionary) meaning of a word	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0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Denotation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4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in a story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literary term did this picture represent in a book we read this year?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765" b="77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631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9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feeling a text creates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4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events of a story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2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7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Irony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4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literary term is this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a million things to 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0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59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literary term does this quote demonstrate?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“This place is a garden of Eden.”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8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 to the Bible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metaphor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5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that has many traits	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6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character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2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implication associated with a word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6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Connotation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7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turning point of the story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2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2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author gives hints about future events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reference to another text, famous person, etc.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9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2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literary term is seen in this picture?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45" y="1417638"/>
            <a:ext cx="8865555" cy="771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8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1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202</Words>
  <Application>Microsoft Macintosh PowerPoint</Application>
  <PresentationFormat>On-screen Show (4:3)</PresentationFormat>
  <Paragraphs>43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Literary Terms Practice</vt:lpstr>
      <vt:lpstr>The outcome of the situation is different than expected  </vt:lpstr>
      <vt:lpstr>Irony </vt:lpstr>
      <vt:lpstr>The author gives hints about future events </vt:lpstr>
      <vt:lpstr>foreshadowing</vt:lpstr>
      <vt:lpstr>The reference to another text, famous person, etc. </vt:lpstr>
      <vt:lpstr>Allusion </vt:lpstr>
      <vt:lpstr>What literary term is seen in this picture? </vt:lpstr>
      <vt:lpstr>Irony</vt:lpstr>
      <vt:lpstr>A person/place/thing that represents something else </vt:lpstr>
      <vt:lpstr>Symbol </vt:lpstr>
      <vt:lpstr>An exaggeration for emphasis  </vt:lpstr>
      <vt:lpstr>Hyperbole </vt:lpstr>
      <vt:lpstr>One that changes over the course of a story </vt:lpstr>
      <vt:lpstr>Dynamic character  </vt:lpstr>
      <vt:lpstr>Referring to events that happened in the past </vt:lpstr>
      <vt:lpstr>Flashback </vt:lpstr>
      <vt:lpstr>The time, place, and customs of a story   </vt:lpstr>
      <vt:lpstr>Setting </vt:lpstr>
      <vt:lpstr>The literal (dictionary) meaning of a word  </vt:lpstr>
      <vt:lpstr>Denotation </vt:lpstr>
      <vt:lpstr>The problem in a story </vt:lpstr>
      <vt:lpstr>Conflict </vt:lpstr>
      <vt:lpstr>What literary term did this picture represent in a book we read this year?</vt:lpstr>
      <vt:lpstr>Symbol</vt:lpstr>
      <vt:lpstr>The feeling a text creates </vt:lpstr>
      <vt:lpstr>Mood </vt:lpstr>
      <vt:lpstr>The events of a story </vt:lpstr>
      <vt:lpstr>Plot </vt:lpstr>
      <vt:lpstr>What literary term is this example?</vt:lpstr>
      <vt:lpstr>Hyperbole </vt:lpstr>
      <vt:lpstr>What literary term does this quote demonstrate? </vt:lpstr>
      <vt:lpstr>Allusion to the Bible </vt:lpstr>
      <vt:lpstr>One that has many traits  </vt:lpstr>
      <vt:lpstr>Round character </vt:lpstr>
      <vt:lpstr>The implication associated with a word </vt:lpstr>
      <vt:lpstr>Connotation </vt:lpstr>
      <vt:lpstr>The turning point of the story </vt:lpstr>
      <vt:lpstr>Climax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ntanner</dc:creator>
  <cp:lastModifiedBy>ntanner</cp:lastModifiedBy>
  <cp:revision>12</cp:revision>
  <dcterms:created xsi:type="dcterms:W3CDTF">2014-02-11T19:08:42Z</dcterms:created>
  <dcterms:modified xsi:type="dcterms:W3CDTF">2015-03-26T13:59:55Z</dcterms:modified>
</cp:coreProperties>
</file>