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9" r:id="rId3"/>
    <p:sldId id="257" r:id="rId4"/>
    <p:sldId id="261" r:id="rId5"/>
    <p:sldId id="262" r:id="rId6"/>
    <p:sldId id="260" r:id="rId7"/>
    <p:sldId id="277" r:id="rId8"/>
    <p:sldId id="263" r:id="rId9"/>
    <p:sldId id="264" r:id="rId10"/>
    <p:sldId id="265" r:id="rId11"/>
    <p:sldId id="258" r:id="rId12"/>
    <p:sldId id="266" r:id="rId13"/>
    <p:sldId id="276" r:id="rId14"/>
    <p:sldId id="269" r:id="rId15"/>
    <p:sldId id="267" r:id="rId16"/>
    <p:sldId id="268" r:id="rId17"/>
    <p:sldId id="270" r:id="rId18"/>
    <p:sldId id="271" r:id="rId19"/>
    <p:sldId id="272" r:id="rId20"/>
    <p:sldId id="278" r:id="rId21"/>
    <p:sldId id="273" r:id="rId22"/>
    <p:sldId id="279" r:id="rId23"/>
    <p:sldId id="274" r:id="rId24"/>
    <p:sldId id="275" r:id="rId2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7" d="100"/>
          <a:sy n="87" d="100"/>
        </p:scale>
        <p:origin x="-172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printerSettings" Target="printerSettings/printerSettings1.bin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1.xml"/><Relationship Id="rId3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3DAF6-5DA5-354E-8588-044CF17AA616}" type="datetimeFigureOut">
              <a:rPr lang="en-US" smtClean="0"/>
              <a:t>11/3/14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FC5D8-0A35-D241-86BE-E0E3BA5E69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5602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3DAF6-5DA5-354E-8588-044CF17AA616}" type="datetimeFigureOut">
              <a:rPr lang="en-US" smtClean="0"/>
              <a:t>11/3/14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FC5D8-0A35-D241-86BE-E0E3BA5E69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36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3DAF6-5DA5-354E-8588-044CF17AA616}" type="datetimeFigureOut">
              <a:rPr lang="en-US" smtClean="0"/>
              <a:t>11/3/14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FC5D8-0A35-D241-86BE-E0E3BA5E69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3780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3DAF6-5DA5-354E-8588-044CF17AA616}" type="datetimeFigureOut">
              <a:rPr lang="en-US" smtClean="0"/>
              <a:t>11/3/14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FC5D8-0A35-D241-86BE-E0E3BA5E69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921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3DAF6-5DA5-354E-8588-044CF17AA616}" type="datetimeFigureOut">
              <a:rPr lang="en-US" smtClean="0"/>
              <a:t>11/3/14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FC5D8-0A35-D241-86BE-E0E3BA5E69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6686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3DAF6-5DA5-354E-8588-044CF17AA616}" type="datetimeFigureOut">
              <a:rPr lang="en-US" smtClean="0"/>
              <a:t>11/3/14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FC5D8-0A35-D241-86BE-E0E3BA5E69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06567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3DAF6-5DA5-354E-8588-044CF17AA616}" type="datetimeFigureOut">
              <a:rPr lang="en-US" smtClean="0"/>
              <a:t>11/3/14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FC5D8-0A35-D241-86BE-E0E3BA5E69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2551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3DAF6-5DA5-354E-8588-044CF17AA616}" type="datetimeFigureOut">
              <a:rPr lang="en-US" smtClean="0"/>
              <a:t>11/3/14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FC5D8-0A35-D241-86BE-E0E3BA5E69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8177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3DAF6-5DA5-354E-8588-044CF17AA616}" type="datetimeFigureOut">
              <a:rPr lang="en-US" smtClean="0"/>
              <a:t>11/3/14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FC5D8-0A35-D241-86BE-E0E3BA5E69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7837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3DAF6-5DA5-354E-8588-044CF17AA616}" type="datetimeFigureOut">
              <a:rPr lang="en-US" smtClean="0"/>
              <a:t>11/3/14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FC5D8-0A35-D241-86BE-E0E3BA5E69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9188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3DAF6-5DA5-354E-8588-044CF17AA616}" type="datetimeFigureOut">
              <a:rPr lang="en-US" smtClean="0"/>
              <a:t>11/3/14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FC5D8-0A35-D241-86BE-E0E3BA5E69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5424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E3DAF6-5DA5-354E-8588-044CF17AA616}" type="datetimeFigureOut">
              <a:rPr lang="en-US" smtClean="0"/>
              <a:t>11/3/14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AFC5D8-0A35-D241-86BE-E0E3BA5E69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780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4 </a:t>
            </a:r>
            <a:r>
              <a:rPr lang="en-US" dirty="0" err="1" smtClean="0"/>
              <a:t>Reivew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0997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Talk about </a:t>
            </a:r>
            <a:r>
              <a:rPr lang="en-US" dirty="0"/>
              <a:t>things that I </a:t>
            </a:r>
            <a:r>
              <a:rPr lang="en-US" u="sng" dirty="0"/>
              <a:t>often</a:t>
            </a:r>
            <a:r>
              <a:rPr lang="en-US" dirty="0"/>
              <a:t> do. (</a:t>
            </a:r>
            <a:r>
              <a:rPr lang="en-US" dirty="0" err="1"/>
              <a:t>ChangChang</a:t>
            </a:r>
            <a:r>
              <a:rPr lang="en-US" dirty="0"/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25860471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Tell what I like to do on the weekend.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77154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Put this sentence in STPVO order: </a:t>
            </a:r>
          </a:p>
          <a:p>
            <a:pPr lvl="1"/>
            <a:r>
              <a:rPr lang="en-US" dirty="0" smtClean="0"/>
              <a:t>My friends and I are going to see a movie tonight at the dollar theater.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45239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Zhongwen</a:t>
            </a:r>
            <a:r>
              <a:rPr lang="en-US" dirty="0" smtClean="0"/>
              <a:t> </a:t>
            </a:r>
            <a:r>
              <a:rPr lang="en-US" dirty="0" err="1" smtClean="0"/>
              <a:t>zenme</a:t>
            </a:r>
            <a:r>
              <a:rPr lang="en-US" dirty="0" smtClean="0"/>
              <a:t> </a:t>
            </a:r>
            <a:r>
              <a:rPr lang="en-US" dirty="0" err="1" smtClean="0"/>
              <a:t>shuo</a:t>
            </a:r>
            <a:r>
              <a:rPr lang="en-US" dirty="0" smtClean="0"/>
              <a:t>: </a:t>
            </a:r>
          </a:p>
          <a:p>
            <a:pPr lvl="1"/>
            <a:r>
              <a:rPr lang="en-US" dirty="0" smtClean="0"/>
              <a:t>Looks good!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56826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 “</a:t>
            </a:r>
            <a:r>
              <a:rPr lang="zh-CN" altLang="en-US" dirty="0"/>
              <a:t>因為</a:t>
            </a:r>
            <a:r>
              <a:rPr lang="en-US" dirty="0"/>
              <a:t>(</a:t>
            </a:r>
            <a:r>
              <a:rPr lang="en-US" dirty="0" err="1"/>
              <a:t>yinwei</a:t>
            </a:r>
            <a:r>
              <a:rPr lang="en-US" dirty="0"/>
              <a:t>) A </a:t>
            </a:r>
            <a:r>
              <a:rPr lang="zh-CN" altLang="en-US" dirty="0"/>
              <a:t>所以 </a:t>
            </a:r>
            <a:r>
              <a:rPr lang="en-US" dirty="0"/>
              <a:t>(</a:t>
            </a:r>
            <a:r>
              <a:rPr lang="en-US" dirty="0" err="1"/>
              <a:t>suoyi</a:t>
            </a:r>
            <a:r>
              <a:rPr lang="en-US" dirty="0"/>
              <a:t>) B” to indicate cause and effect.</a:t>
            </a:r>
            <a:r>
              <a:rPr lang="en-US" dirty="0" smtClean="0">
                <a:effectLst/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43412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Explain how to use</a:t>
            </a:r>
            <a:r>
              <a:rPr lang="zh-CN" altLang="en-US" dirty="0"/>
              <a:t>那</a:t>
            </a:r>
            <a:r>
              <a:rPr lang="en-US" dirty="0"/>
              <a:t> (Na) </a:t>
            </a:r>
          </a:p>
        </p:txBody>
      </p:sp>
    </p:spTree>
    <p:extLst>
      <p:ext uri="{BB962C8B-B14F-4D97-AF65-F5344CB8AC3E}">
        <p14:creationId xmlns:p14="http://schemas.microsoft.com/office/powerpoint/2010/main" val="8499335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suggest to someone that we go do something and ask for their opinion. (“</a:t>
            </a:r>
            <a:r>
              <a:rPr lang="zh-CN" altLang="en-US" dirty="0"/>
              <a:t>好嗎</a:t>
            </a:r>
            <a:r>
              <a:rPr lang="en-US" dirty="0"/>
              <a:t>?” or “</a:t>
            </a:r>
            <a:r>
              <a:rPr lang="zh-CN" altLang="en-US" dirty="0"/>
              <a:t>怎麽樣</a:t>
            </a:r>
            <a:r>
              <a:rPr lang="en-US" dirty="0"/>
              <a:t>?” </a:t>
            </a:r>
            <a:r>
              <a:rPr lang="en-US" dirty="0" err="1"/>
              <a:t>Zenmeyang</a:t>
            </a:r>
            <a:r>
              <a:rPr lang="en-US" dirty="0"/>
              <a:t>?) </a:t>
            </a:r>
          </a:p>
        </p:txBody>
      </p:sp>
    </p:spTree>
    <p:extLst>
      <p:ext uri="{BB962C8B-B14F-4D97-AF65-F5344CB8AC3E}">
        <p14:creationId xmlns:p14="http://schemas.microsoft.com/office/powerpoint/2010/main" val="9740410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…if an activity happens elsewhere, I can add </a:t>
            </a:r>
            <a:r>
              <a:rPr lang="zh-CN" altLang="en-US" dirty="0"/>
              <a:t>去</a:t>
            </a:r>
            <a:r>
              <a:rPr lang="en-US" dirty="0"/>
              <a:t>(</a:t>
            </a:r>
            <a:r>
              <a:rPr lang="en-US" dirty="0" err="1"/>
              <a:t>Qu</a:t>
            </a:r>
            <a:r>
              <a:rPr lang="en-US" dirty="0"/>
              <a:t>) in front of the verb to say we will go do that activity.</a:t>
            </a:r>
            <a:r>
              <a:rPr lang="en-US" dirty="0" smtClean="0">
                <a:effectLst/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485509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tell a long-lost friend “long time no see.”</a:t>
            </a:r>
            <a:r>
              <a:rPr lang="en-US" dirty="0" smtClean="0">
                <a:effectLst/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752716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 </a:t>
            </a:r>
            <a:r>
              <a:rPr lang="zh-CN" altLang="en-US" dirty="0"/>
              <a:t>想 </a:t>
            </a:r>
            <a:r>
              <a:rPr lang="en-US" dirty="0"/>
              <a:t>(</a:t>
            </a:r>
            <a:r>
              <a:rPr lang="en-US" dirty="0" err="1"/>
              <a:t>xiang</a:t>
            </a:r>
            <a:r>
              <a:rPr lang="en-US" dirty="0"/>
              <a:t>) to ask someone </a:t>
            </a:r>
            <a:r>
              <a:rPr lang="en-US" u="sng" dirty="0"/>
              <a:t>what</a:t>
            </a:r>
            <a:r>
              <a:rPr lang="en-US" dirty="0"/>
              <a:t> they want to do this weekend and tell them what I want to do. </a:t>
            </a:r>
          </a:p>
        </p:txBody>
      </p:sp>
    </p:spTree>
    <p:extLst>
      <p:ext uri="{BB962C8B-B14F-4D97-AF65-F5344CB8AC3E}">
        <p14:creationId xmlns:p14="http://schemas.microsoft.com/office/powerpoint/2010/main" val="35473119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Ask someone what one of their hobbies is.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32739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Zhongwen</a:t>
            </a:r>
            <a:r>
              <a:rPr lang="en-US" dirty="0" smtClean="0"/>
              <a:t> </a:t>
            </a:r>
            <a:r>
              <a:rPr lang="en-US" dirty="0" err="1" smtClean="0"/>
              <a:t>zenme</a:t>
            </a:r>
            <a:r>
              <a:rPr lang="en-US" dirty="0" smtClean="0"/>
              <a:t> </a:t>
            </a:r>
            <a:r>
              <a:rPr lang="en-US" dirty="0" err="1" smtClean="0"/>
              <a:t>shuo</a:t>
            </a:r>
            <a:r>
              <a:rPr lang="en-US" dirty="0" smtClean="0"/>
              <a:t>: </a:t>
            </a:r>
          </a:p>
          <a:p>
            <a:pPr lvl="1"/>
            <a:r>
              <a:rPr lang="en-US" dirty="0" smtClean="0"/>
              <a:t>How fun!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31384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Ask someone if </a:t>
            </a:r>
            <a:r>
              <a:rPr lang="en-US" dirty="0"/>
              <a:t>they want to do something specific, and </a:t>
            </a:r>
            <a:r>
              <a:rPr lang="en-US" dirty="0" smtClean="0"/>
              <a:t>then answer your own question saying that you don’t want to do that specific activity.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746220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Zhongwen</a:t>
            </a:r>
            <a:r>
              <a:rPr lang="en-US" dirty="0" smtClean="0"/>
              <a:t> </a:t>
            </a:r>
            <a:r>
              <a:rPr lang="en-US" dirty="0" err="1" smtClean="0"/>
              <a:t>zenme</a:t>
            </a:r>
            <a:r>
              <a:rPr lang="en-US" dirty="0" smtClean="0"/>
              <a:t> </a:t>
            </a:r>
            <a:r>
              <a:rPr lang="en-US" dirty="0" err="1" smtClean="0"/>
              <a:t>shuo</a:t>
            </a:r>
            <a:r>
              <a:rPr lang="en-US" dirty="0" smtClean="0"/>
              <a:t>: </a:t>
            </a:r>
          </a:p>
          <a:p>
            <a:pPr lvl="1"/>
            <a:r>
              <a:rPr lang="en-US" dirty="0" smtClean="0"/>
              <a:t>How funny!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535354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 </a:t>
            </a:r>
            <a:r>
              <a:rPr lang="zh-CN" altLang="en-US" dirty="0"/>
              <a:t>覺得 </a:t>
            </a:r>
            <a:r>
              <a:rPr lang="en-US" dirty="0"/>
              <a:t>(</a:t>
            </a:r>
            <a:r>
              <a:rPr lang="en-US" dirty="0" err="1"/>
              <a:t>juede</a:t>
            </a:r>
            <a:r>
              <a:rPr lang="en-US" dirty="0"/>
              <a:t>) to express an opinion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214474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Zhongwen</a:t>
            </a:r>
            <a:r>
              <a:rPr lang="en-US" dirty="0" smtClean="0"/>
              <a:t> </a:t>
            </a:r>
            <a:r>
              <a:rPr lang="en-US" dirty="0" err="1" smtClean="0"/>
              <a:t>zenme</a:t>
            </a:r>
            <a:r>
              <a:rPr lang="en-US" dirty="0" smtClean="0"/>
              <a:t> </a:t>
            </a:r>
            <a:r>
              <a:rPr lang="en-US" dirty="0" err="1" smtClean="0"/>
              <a:t>shuo</a:t>
            </a:r>
            <a:r>
              <a:rPr lang="en-US" dirty="0" smtClean="0"/>
              <a:t>: </a:t>
            </a:r>
          </a:p>
          <a:p>
            <a:pPr lvl="1"/>
            <a:r>
              <a:rPr lang="en-US" dirty="0" smtClean="0"/>
              <a:t>Tastes good!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9291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ask someone </a:t>
            </a:r>
            <a:r>
              <a:rPr lang="en-US" dirty="0" smtClean="0"/>
              <a:t>what they like </a:t>
            </a:r>
            <a:r>
              <a:rPr lang="en-US" dirty="0"/>
              <a:t>to do on the weekend.</a:t>
            </a:r>
            <a:r>
              <a:rPr lang="en-US" dirty="0" smtClean="0">
                <a:effectLst/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45955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Insert additional info between the Verb and Object to describe it in greater detail. </a:t>
            </a:r>
          </a:p>
          <a:p>
            <a:pPr marL="0" indent="0">
              <a:buNone/>
            </a:pPr>
            <a:r>
              <a:rPr lang="en-US" dirty="0" smtClean="0"/>
              <a:t>(I like to eat _____ food. I like to listen to ____ music.)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97192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 </a:t>
            </a:r>
            <a:r>
              <a:rPr lang="zh-CN" altLang="en-US" dirty="0"/>
              <a:t>有的</a:t>
            </a:r>
            <a:r>
              <a:rPr lang="en-US" dirty="0"/>
              <a:t>(you de</a:t>
            </a:r>
            <a:r>
              <a:rPr lang="en-US" dirty="0" smtClean="0"/>
              <a:t>) in a sentence </a:t>
            </a:r>
            <a:r>
              <a:rPr lang="en-US" dirty="0"/>
              <a:t>to talk about “some….” </a:t>
            </a:r>
          </a:p>
        </p:txBody>
      </p:sp>
    </p:spTree>
    <p:extLst>
      <p:ext uri="{BB962C8B-B14F-4D97-AF65-F5344CB8AC3E}">
        <p14:creationId xmlns:p14="http://schemas.microsoft.com/office/powerpoint/2010/main" val="32388677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List 5 hobbies.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89931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Zhongwen</a:t>
            </a:r>
            <a:r>
              <a:rPr lang="en-US" dirty="0" smtClean="0"/>
              <a:t> </a:t>
            </a:r>
            <a:r>
              <a:rPr lang="en-US" dirty="0" err="1" smtClean="0"/>
              <a:t>zenme</a:t>
            </a:r>
            <a:r>
              <a:rPr lang="en-US" dirty="0" smtClean="0"/>
              <a:t> </a:t>
            </a:r>
            <a:r>
              <a:rPr lang="en-US" dirty="0" err="1" smtClean="0"/>
              <a:t>shuo</a:t>
            </a:r>
            <a:r>
              <a:rPr lang="en-US" dirty="0" smtClean="0"/>
              <a:t>: </a:t>
            </a:r>
          </a:p>
          <a:p>
            <a:pPr lvl="1"/>
            <a:r>
              <a:rPr lang="en-US" dirty="0" smtClean="0"/>
              <a:t>Sounds good!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62610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 “…</a:t>
            </a:r>
            <a:r>
              <a:rPr lang="zh-CN" altLang="en-US" dirty="0"/>
              <a:t>的時候</a:t>
            </a:r>
            <a:r>
              <a:rPr lang="en-US" dirty="0"/>
              <a:t>” (</a:t>
            </a:r>
            <a:r>
              <a:rPr lang="en-US" dirty="0" err="1"/>
              <a:t>deshihou</a:t>
            </a:r>
            <a:r>
              <a:rPr lang="en-US" dirty="0"/>
              <a:t>) </a:t>
            </a:r>
            <a:r>
              <a:rPr lang="en-US" dirty="0" smtClean="0"/>
              <a:t>in a sentence to </a:t>
            </a:r>
            <a:r>
              <a:rPr lang="en-US" dirty="0"/>
              <a:t>talk about doing one thing WHILE doing something else. </a:t>
            </a:r>
          </a:p>
        </p:txBody>
      </p:sp>
    </p:spTree>
    <p:extLst>
      <p:ext uri="{BB962C8B-B14F-4D97-AF65-F5344CB8AC3E}">
        <p14:creationId xmlns:p14="http://schemas.microsoft.com/office/powerpoint/2010/main" val="3196841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Ask a </a:t>
            </a:r>
            <a:r>
              <a:rPr lang="en-US" dirty="0"/>
              <a:t>Y/N </a:t>
            </a:r>
            <a:r>
              <a:rPr lang="en-US" dirty="0" smtClean="0"/>
              <a:t>question </a:t>
            </a:r>
            <a:r>
              <a:rPr lang="en-US" dirty="0"/>
              <a:t>by using the A</a:t>
            </a:r>
            <a:r>
              <a:rPr lang="zh-CN" altLang="en-US" dirty="0"/>
              <a:t>不</a:t>
            </a:r>
            <a:r>
              <a:rPr lang="en-US" dirty="0"/>
              <a:t>A pattern instead of </a:t>
            </a:r>
            <a:r>
              <a:rPr lang="zh-CN" altLang="en-US" dirty="0" smtClean="0"/>
              <a:t>嗎</a:t>
            </a:r>
            <a:r>
              <a:rPr lang="en-US" altLang="zh-CN" dirty="0"/>
              <a:t> </a:t>
            </a:r>
            <a:r>
              <a:rPr lang="en-US" altLang="zh-CN" dirty="0" smtClean="0"/>
              <a:t>(ma).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06617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355</Words>
  <Application>Microsoft Macintosh PowerPoint</Application>
  <PresentationFormat>On-screen Show (4:3)</PresentationFormat>
  <Paragraphs>31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Chapter 4 Reivew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4 Reivew</dc:title>
  <dc:creator>ntanner</dc:creator>
  <cp:lastModifiedBy>ntanner</cp:lastModifiedBy>
  <cp:revision>9</cp:revision>
  <dcterms:created xsi:type="dcterms:W3CDTF">2014-10-30T13:35:59Z</dcterms:created>
  <dcterms:modified xsi:type="dcterms:W3CDTF">2014-11-03T14:28:28Z</dcterms:modified>
</cp:coreProperties>
</file>