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1" r:id="rId3"/>
    <p:sldId id="257" r:id="rId4"/>
    <p:sldId id="258" r:id="rId5"/>
    <p:sldId id="278" r:id="rId6"/>
    <p:sldId id="259" r:id="rId7"/>
    <p:sldId id="260" r:id="rId8"/>
    <p:sldId id="269" r:id="rId9"/>
    <p:sldId id="261" r:id="rId10"/>
    <p:sldId id="265" r:id="rId11"/>
    <p:sldId id="280" r:id="rId12"/>
    <p:sldId id="262" r:id="rId13"/>
    <p:sldId id="264" r:id="rId14"/>
    <p:sldId id="263" r:id="rId15"/>
    <p:sldId id="266" r:id="rId16"/>
    <p:sldId id="279" r:id="rId17"/>
    <p:sldId id="267" r:id="rId18"/>
    <p:sldId id="268" r:id="rId19"/>
    <p:sldId id="270" r:id="rId20"/>
    <p:sldId id="271" r:id="rId21"/>
    <p:sldId id="272" r:id="rId22"/>
    <p:sldId id="274" r:id="rId23"/>
    <p:sldId id="277" r:id="rId24"/>
    <p:sldId id="273" r:id="rId25"/>
    <p:sldId id="275" r:id="rId26"/>
    <p:sldId id="27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0" d="100"/>
          <a:sy n="30" d="100"/>
        </p:scale>
        <p:origin x="-8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26D-C873-2A41-AB46-2D8E3505245A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EEF5-DECA-5041-B1A1-C5A22CD20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75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26D-C873-2A41-AB46-2D8E3505245A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EEF5-DECA-5041-B1A1-C5A22CD20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85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26D-C873-2A41-AB46-2D8E3505245A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EEF5-DECA-5041-B1A1-C5A22CD20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5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26D-C873-2A41-AB46-2D8E3505245A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EEF5-DECA-5041-B1A1-C5A22CD20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0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26D-C873-2A41-AB46-2D8E3505245A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EEF5-DECA-5041-B1A1-C5A22CD20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94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26D-C873-2A41-AB46-2D8E3505245A}" type="datetimeFigureOut">
              <a:rPr lang="en-US" smtClean="0"/>
              <a:t>11/7/14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EEF5-DECA-5041-B1A1-C5A22CD20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26D-C873-2A41-AB46-2D8E3505245A}" type="datetimeFigureOut">
              <a:rPr lang="en-US" smtClean="0"/>
              <a:t>11/7/14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EEF5-DECA-5041-B1A1-C5A22CD20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7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26D-C873-2A41-AB46-2D8E3505245A}" type="datetimeFigureOut">
              <a:rPr lang="en-US" smtClean="0"/>
              <a:t>11/7/14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EEF5-DECA-5041-B1A1-C5A22CD20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1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26D-C873-2A41-AB46-2D8E3505245A}" type="datetimeFigureOut">
              <a:rPr lang="en-US" smtClean="0"/>
              <a:t>11/7/14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EEF5-DECA-5041-B1A1-C5A22CD20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26D-C873-2A41-AB46-2D8E3505245A}" type="datetimeFigureOut">
              <a:rPr lang="en-US" smtClean="0"/>
              <a:t>11/7/14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EEF5-DECA-5041-B1A1-C5A22CD20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59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26D-C873-2A41-AB46-2D8E3505245A}" type="datetimeFigureOut">
              <a:rPr lang="en-US" smtClean="0"/>
              <a:t>11/7/14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EEF5-DECA-5041-B1A1-C5A22CD20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5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3026D-C873-2A41-AB46-2D8E3505245A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6EEF5-DECA-5041-B1A1-C5A22CD20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1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 Character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Round 1: Read Chinese Character</a:t>
            </a:r>
          </a:p>
          <a:p>
            <a:r>
              <a:rPr lang="en-US" dirty="0" smtClean="0"/>
              <a:t>Round 2: Translate to English</a:t>
            </a:r>
          </a:p>
          <a:p>
            <a:r>
              <a:rPr lang="en-US" dirty="0" smtClean="0"/>
              <a:t>Round 3: Give a sentence using the character.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464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10000" b="1" dirty="0" smtClean="0"/>
              <a:t>今天</a:t>
            </a:r>
            <a:endParaRPr lang="en-US" sz="10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58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10000" b="1" dirty="0" smtClean="0"/>
              <a:t>朋友</a:t>
            </a:r>
            <a:endParaRPr lang="en-US" sz="10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826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10000" b="1" dirty="0" smtClean="0"/>
              <a:t>日</a:t>
            </a:r>
            <a:endParaRPr lang="en-US" sz="10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254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10000" b="1" dirty="0" smtClean="0"/>
              <a:t>大</a:t>
            </a:r>
            <a:endParaRPr lang="en-US" sz="10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622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10000" b="1" dirty="0" smtClean="0"/>
              <a:t>星期</a:t>
            </a:r>
            <a:endParaRPr lang="en-US" sz="10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507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10000" b="1" dirty="0" smtClean="0"/>
              <a:t>明天</a:t>
            </a:r>
            <a:endParaRPr lang="en-US" sz="10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235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10000" b="1" dirty="0" smtClean="0"/>
              <a:t>事</a:t>
            </a:r>
            <a:endParaRPr lang="en-US" sz="10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742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10000" b="1" dirty="0" smtClean="0"/>
              <a:t>下午</a:t>
            </a:r>
            <a:endParaRPr lang="en-US" sz="10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522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10000" b="1" dirty="0" smtClean="0"/>
              <a:t>早上</a:t>
            </a:r>
            <a:endParaRPr lang="en-US" sz="10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702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10000" b="1" dirty="0" smtClean="0"/>
              <a:t>分</a:t>
            </a:r>
            <a:endParaRPr lang="en-US" sz="10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37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the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8535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Your team is scattered throughout the class.</a:t>
            </a:r>
          </a:p>
          <a:p>
            <a:r>
              <a:rPr lang="en-US" dirty="0" smtClean="0"/>
              <a:t>You have 10 seconds to name the character.  </a:t>
            </a:r>
          </a:p>
          <a:p>
            <a:r>
              <a:rPr lang="en-US" dirty="0" smtClean="0"/>
              <a:t>If you get the question right, you’ll stay where you are. </a:t>
            </a:r>
          </a:p>
          <a:p>
            <a:r>
              <a:rPr lang="en-US" dirty="0" smtClean="0"/>
              <a:t>If you get the question wrong and the person behind you gets it right, you’ll switch seats.</a:t>
            </a:r>
          </a:p>
          <a:p>
            <a:r>
              <a:rPr lang="en-US" dirty="0" smtClean="0"/>
              <a:t>Winning team gets a small treat.</a:t>
            </a:r>
          </a:p>
          <a:p>
            <a:r>
              <a:rPr lang="en-US" dirty="0"/>
              <a:t>Round 1: Read Chinese Character</a:t>
            </a:r>
          </a:p>
          <a:p>
            <a:r>
              <a:rPr lang="en-US" dirty="0"/>
              <a:t>Round 2: </a:t>
            </a:r>
            <a:r>
              <a:rPr lang="en-US" dirty="0" smtClean="0"/>
              <a:t>Translate character </a:t>
            </a:r>
            <a:r>
              <a:rPr lang="en-US" dirty="0"/>
              <a:t>to English</a:t>
            </a:r>
          </a:p>
          <a:p>
            <a:r>
              <a:rPr lang="en-US" dirty="0"/>
              <a:t>Round 3: Give a sentence using the character.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543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10000" b="1" dirty="0" smtClean="0"/>
              <a:t>吃飯</a:t>
            </a:r>
            <a:endParaRPr lang="en-US" sz="10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078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10000" b="1" dirty="0" smtClean="0"/>
              <a:t>點</a:t>
            </a:r>
            <a:endParaRPr lang="en-US" sz="10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8602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10000" b="1" dirty="0" smtClean="0"/>
              <a:t>因為</a:t>
            </a:r>
            <a:endParaRPr lang="en-US" sz="10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5141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10000" b="1" dirty="0" smtClean="0"/>
              <a:t>現在</a:t>
            </a:r>
            <a:endParaRPr lang="en-US" sz="10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6984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10000" b="1" dirty="0" smtClean="0"/>
              <a:t>半</a:t>
            </a:r>
            <a:endParaRPr lang="en-US" sz="10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125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10000" b="1" dirty="0" smtClean="0"/>
              <a:t>太</a:t>
            </a:r>
            <a:endParaRPr lang="en-US" sz="10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6848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10000" b="1" dirty="0" smtClean="0"/>
              <a:t>喜歡</a:t>
            </a:r>
            <a:endParaRPr lang="en-US" sz="10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871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10000" b="1" dirty="0" smtClean="0"/>
              <a:t>昨天</a:t>
            </a:r>
            <a:endParaRPr lang="en-US" sz="100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943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10000" b="1" dirty="0" smtClean="0"/>
              <a:t>了</a:t>
            </a:r>
            <a:endParaRPr lang="en-US" sz="10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394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10000" b="1" dirty="0" smtClean="0"/>
              <a:t>菜</a:t>
            </a:r>
            <a:endParaRPr lang="en-US" sz="10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530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10000" b="1" dirty="0" smtClean="0"/>
              <a:t>忙</a:t>
            </a:r>
            <a:endParaRPr lang="en-US" sz="10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786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10000" b="1" dirty="0" smtClean="0"/>
              <a:t>年</a:t>
            </a:r>
            <a:endParaRPr lang="en-US" sz="10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895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10000" b="1" dirty="0" smtClean="0"/>
              <a:t>晚上</a:t>
            </a:r>
            <a:endParaRPr lang="en-US" sz="10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100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10000" b="1" dirty="0" smtClean="0"/>
              <a:t>月</a:t>
            </a:r>
            <a:endParaRPr lang="en-US" sz="10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22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136</Words>
  <Application>Microsoft Macintosh PowerPoint</Application>
  <PresentationFormat>On-screen Show (4:3)</PresentationFormat>
  <Paragraphs>37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Chapter 3 Character Review</vt:lpstr>
      <vt:lpstr>Rules of the Game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Character Review</dc:title>
  <dc:creator>ntanner</dc:creator>
  <cp:lastModifiedBy>ntanner</cp:lastModifiedBy>
  <cp:revision>6</cp:revision>
  <dcterms:created xsi:type="dcterms:W3CDTF">2014-11-06T14:43:33Z</dcterms:created>
  <dcterms:modified xsi:type="dcterms:W3CDTF">2014-11-07T15:03:49Z</dcterms:modified>
</cp:coreProperties>
</file>