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8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1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2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3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7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2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1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8257-BDD3-7742-ACEB-C7F4ADF1249B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B51E-B5F3-E34B-9244-1E3DE0AE5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dbg.net/chindict/chindict.php?wdrst=1&amp;wdqb=jisui" TargetMode="External"/><Relationship Id="rId3" Type="http://schemas.openxmlformats.org/officeDocument/2006/relationships/hyperlink" Target="http://www.mdbg.net/chindict/chindict.php?page=worddict&amp;wdrst=1&amp;wdqb=xuehu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平常，才，</a:t>
            </a:r>
            <a:r>
              <a:rPr lang="en-US" dirty="0"/>
              <a:t>and </a:t>
            </a:r>
            <a:r>
              <a:rPr lang="zh-CN" altLang="en-US" dirty="0"/>
              <a:t>就</a:t>
            </a:r>
            <a:r>
              <a:rPr lang="en-US" altLang="zh-CN" dirty="0"/>
              <a:t>…</a:t>
            </a:r>
            <a:r>
              <a:rPr lang="zh-CN" altLang="en-US" dirty="0"/>
              <a:t>了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Píngcháng</a:t>
            </a:r>
            <a:r>
              <a:rPr lang="en-US" dirty="0"/>
              <a:t>, </a:t>
            </a:r>
            <a:r>
              <a:rPr lang="en-US" dirty="0" err="1"/>
              <a:t>cái,and</a:t>
            </a:r>
            <a:r>
              <a:rPr lang="en-US" dirty="0"/>
              <a:t> </a:t>
            </a:r>
            <a:r>
              <a:rPr lang="en-US" dirty="0" err="1"/>
              <a:t>jiù</a:t>
            </a:r>
            <a:r>
              <a:rPr lang="en-US" dirty="0"/>
              <a:t>…le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6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 for homework…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home and ask your parents what age you learned each of the first seven activities. </a:t>
            </a:r>
          </a:p>
          <a:p>
            <a:r>
              <a:rPr lang="en-US" smtClean="0"/>
              <a:t>Record the answer</a:t>
            </a:r>
            <a:r>
              <a:rPr lang="en-US" dirty="0" smtClean="0"/>
              <a:t>—in Chinese—in either the early or late column depending if you were ahead or behind the average. </a:t>
            </a:r>
          </a:p>
        </p:txBody>
      </p:sp>
    </p:spTree>
    <p:extLst>
      <p:ext uri="{BB962C8B-B14F-4D97-AF65-F5344CB8AC3E}">
        <p14:creationId xmlns:p14="http://schemas.microsoft.com/office/powerpoint/2010/main" val="139609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person in your pair…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a textbook – green on on bottom shelf</a:t>
            </a:r>
          </a:p>
          <a:p>
            <a:r>
              <a:rPr lang="en-US" dirty="0" smtClean="0"/>
              <a:t>Turn to page 189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terms mean?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Píngcháng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Cái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Jiù</a:t>
            </a:r>
            <a:r>
              <a:rPr lang="en-US" dirty="0"/>
              <a:t>…</a:t>
            </a:r>
            <a:r>
              <a:rPr lang="en-US" dirty="0" smtClean="0"/>
              <a:t>le: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Read through the first 5 lines of dialogue on page 189 with your </a:t>
            </a:r>
            <a:r>
              <a:rPr lang="en-US" i="1" dirty="0" err="1" smtClean="0"/>
              <a:t>pengyou</a:t>
            </a:r>
            <a:r>
              <a:rPr lang="en-US" i="1" dirty="0" smtClean="0"/>
              <a:t>. Figure out what each of these terms mean. </a:t>
            </a:r>
          </a:p>
        </p:txBody>
      </p:sp>
    </p:spTree>
    <p:extLst>
      <p:ext uri="{BB962C8B-B14F-4D97-AF65-F5344CB8AC3E}">
        <p14:creationId xmlns:p14="http://schemas.microsoft.com/office/powerpoint/2010/main" val="10813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went to sleep at 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Píngcháng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8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went to sleep at 10.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Cái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Jiù</a:t>
            </a:r>
            <a:r>
              <a:rPr lang="en-US" dirty="0" smtClean="0"/>
              <a:t>…le: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8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Píngcháng</a:t>
            </a:r>
            <a:r>
              <a:rPr lang="en-US" dirty="0" smtClean="0"/>
              <a:t>: usually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Cái</a:t>
            </a:r>
            <a:r>
              <a:rPr lang="en-US" dirty="0" smtClean="0"/>
              <a:t>: suggests the tardiness or lateness of an action as perceived by the speaker.</a:t>
            </a:r>
          </a:p>
          <a:p>
            <a:pPr marL="1200150" lvl="3" indent="-342900"/>
            <a:r>
              <a:rPr lang="en-US" dirty="0" err="1" smtClean="0"/>
              <a:t>ST</a:t>
            </a:r>
            <a:r>
              <a:rPr lang="en-US" dirty="0" err="1" smtClean="0">
                <a:solidFill>
                  <a:srgbClr val="FF0000"/>
                </a:solidFill>
              </a:rPr>
              <a:t>Cái</a:t>
            </a:r>
            <a:r>
              <a:rPr lang="en-US" dirty="0" err="1" smtClean="0"/>
              <a:t>VO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Jiù</a:t>
            </a:r>
            <a:r>
              <a:rPr lang="en-US" dirty="0" smtClean="0">
                <a:solidFill>
                  <a:srgbClr val="FF0000"/>
                </a:solidFill>
              </a:rPr>
              <a:t>…le</a:t>
            </a:r>
            <a:r>
              <a:rPr lang="en-US" dirty="0" smtClean="0"/>
              <a:t>: suggests the earliness, briefness or quickness of the verb, according to the speaker’s judgment. </a:t>
            </a:r>
          </a:p>
          <a:p>
            <a:pPr lvl="2"/>
            <a:r>
              <a:rPr lang="en-US" dirty="0" err="1" smtClean="0"/>
              <a:t>ST</a:t>
            </a:r>
            <a:r>
              <a:rPr lang="en-US" dirty="0" err="1" smtClean="0">
                <a:solidFill>
                  <a:srgbClr val="FF0000"/>
                </a:solidFill>
              </a:rPr>
              <a:t>Jiù</a:t>
            </a:r>
            <a:r>
              <a:rPr lang="en-US" dirty="0" err="1" smtClean="0"/>
              <a:t>VO</a:t>
            </a:r>
            <a:r>
              <a:rPr lang="en-US" dirty="0" err="1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8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person in your pair…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 textbook back neatly on the bottom shelf.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9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CN" altLang="en-US" dirty="0" smtClean="0"/>
              <a:t>學會</a:t>
            </a:r>
            <a:r>
              <a:rPr lang="en-US" dirty="0" smtClean="0">
                <a:effectLst/>
              </a:rPr>
              <a:t> </a:t>
            </a:r>
            <a:r>
              <a:rPr lang="zh-TW" altLang="en-US" dirty="0" smtClean="0">
                <a:effectLst/>
              </a:rPr>
              <a:t>。。。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5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Rénmin</a:t>
            </a:r>
            <a:r>
              <a:rPr lang="en-US" dirty="0" smtClean="0"/>
              <a:t> </a:t>
            </a:r>
            <a:r>
              <a:rPr lang="en-US" dirty="0" err="1" smtClean="0"/>
              <a:t>píngcháng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jǐsuì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xuéhuì</a:t>
            </a:r>
            <a:r>
              <a:rPr lang="en-US" dirty="0" smtClean="0"/>
              <a:t> ____?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Rénmin</a:t>
            </a:r>
            <a:r>
              <a:rPr lang="en-US" dirty="0" smtClean="0"/>
              <a:t> </a:t>
            </a:r>
            <a:r>
              <a:rPr lang="en-US" dirty="0" err="1" smtClean="0"/>
              <a:t>píngcháng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#suì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xuéhuì</a:t>
            </a:r>
            <a:r>
              <a:rPr lang="en-US" dirty="0" smtClean="0"/>
              <a:t> ____.</a:t>
            </a:r>
          </a:p>
          <a:p>
            <a:endParaRPr lang="en-US" dirty="0"/>
          </a:p>
          <a:p>
            <a:r>
              <a:rPr lang="en-US" dirty="0" smtClean="0"/>
              <a:t>I will put in you groups of 3. Write down the average age for each situation.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90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235</Words>
  <Application>Microsoft Macintosh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平常，才，and 就…了 </vt:lpstr>
      <vt:lpstr>Shortest person in your pair… </vt:lpstr>
      <vt:lpstr>What do these terms mean? </vt:lpstr>
      <vt:lpstr>I went to sleep at 10.</vt:lpstr>
      <vt:lpstr>I went to sleep at 10.</vt:lpstr>
      <vt:lpstr>PowerPoint Presentation</vt:lpstr>
      <vt:lpstr>Shortest person in your pair… </vt:lpstr>
      <vt:lpstr>我學會 。。。</vt:lpstr>
      <vt:lpstr>Rénmin píngcháng jǐsuì xuéhuì ____? </vt:lpstr>
      <vt:lpstr>Tonight for homework…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平常，才，and 就…了 </dc:title>
  <dc:creator>ntanner</dc:creator>
  <cp:lastModifiedBy>ntanner</cp:lastModifiedBy>
  <cp:revision>8</cp:revision>
  <dcterms:created xsi:type="dcterms:W3CDTF">2015-03-17T13:58:40Z</dcterms:created>
  <dcterms:modified xsi:type="dcterms:W3CDTF">2015-03-17T15:22:57Z</dcterms:modified>
</cp:coreProperties>
</file>